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713" r:id="rId5"/>
    <p:sldMasterId id="2147483668" r:id="rId6"/>
    <p:sldMasterId id="2147483718" r:id="rId7"/>
    <p:sldMasterId id="2147483722" r:id="rId8"/>
  </p:sldMasterIdLst>
  <p:notesMasterIdLst>
    <p:notesMasterId r:id="rId13"/>
  </p:notesMasterIdLst>
  <p:sldIdLst>
    <p:sldId id="307" r:id="rId9"/>
    <p:sldId id="321" r:id="rId10"/>
    <p:sldId id="306" r:id="rId11"/>
    <p:sldId id="31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itag-Li, Rebekka" initials="FR" lastIdx="44" clrIdx="0">
    <p:extLst>
      <p:ext uri="{19B8F6BF-5375-455C-9EA6-DF929625EA0E}">
        <p15:presenceInfo xmlns:p15="http://schemas.microsoft.com/office/powerpoint/2012/main" userId="S-1-5-21-1156737867-681972312-1097073633-548725" providerId="AD"/>
      </p:ext>
    </p:extLst>
  </p:cmAuthor>
  <p:cmAuthor id="2" name="Fricke, Dorothee" initials="FD" lastIdx="20" clrIdx="1">
    <p:extLst>
      <p:ext uri="{19B8F6BF-5375-455C-9EA6-DF929625EA0E}">
        <p15:presenceInfo xmlns:p15="http://schemas.microsoft.com/office/powerpoint/2012/main" userId="S-1-5-21-1156737867-681972312-1097073633-435022" providerId="AD"/>
      </p:ext>
    </p:extLst>
  </p:cmAuthor>
  <p:cmAuthor id="3" name="Blunk, Sebastian" initials="BS" lastIdx="1" clrIdx="2">
    <p:extLst>
      <p:ext uri="{19B8F6BF-5375-455C-9EA6-DF929625EA0E}">
        <p15:presenceInfo xmlns:p15="http://schemas.microsoft.com/office/powerpoint/2012/main" userId="S-1-5-21-1156737867-681972312-1097073633-1035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C9C"/>
    <a:srgbClr val="05598C"/>
    <a:srgbClr val="1C8596"/>
    <a:srgbClr val="1C8697"/>
    <a:srgbClr val="8FBB6E"/>
    <a:srgbClr val="1B8596"/>
    <a:srgbClr val="57A384"/>
    <a:srgbClr val="CFE3CF"/>
    <a:srgbClr val="BBD7BB"/>
    <a:srgbClr val="77B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96F6E-D973-415E-A2BD-271B3F113446}" v="9" dt="2024-06-05T11:42:38.4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4660"/>
  </p:normalViewPr>
  <p:slideViewPr>
    <p:cSldViewPr snapToGrid="0">
      <p:cViewPr varScale="1">
        <p:scale>
          <a:sx n="61" d="100"/>
          <a:sy n="61" d="100"/>
        </p:scale>
        <p:origin x="5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e Schöttmer" userId="5937ea36-2558-4fea-b0a1-047dc7902bc4" providerId="ADAL" clId="{88996F6E-D973-415E-A2BD-271B3F113446}"/>
    <pc:docChg chg="undo custSel addSld delSld modSld sldOrd">
      <pc:chgData name="Simone Schöttmer" userId="5937ea36-2558-4fea-b0a1-047dc7902bc4" providerId="ADAL" clId="{88996F6E-D973-415E-A2BD-271B3F113446}" dt="2024-06-05T11:56:07.193" v="815" actId="1038"/>
      <pc:docMkLst>
        <pc:docMk/>
      </pc:docMkLst>
      <pc:sldChg chg="del">
        <pc:chgData name="Simone Schöttmer" userId="5937ea36-2558-4fea-b0a1-047dc7902bc4" providerId="ADAL" clId="{88996F6E-D973-415E-A2BD-271B3F113446}" dt="2024-06-05T10:49:59.816" v="0" actId="47"/>
        <pc:sldMkLst>
          <pc:docMk/>
          <pc:sldMk cId="430227761" sldId="256"/>
        </pc:sldMkLst>
      </pc:sldChg>
      <pc:sldChg chg="del">
        <pc:chgData name="Simone Schöttmer" userId="5937ea36-2558-4fea-b0a1-047dc7902bc4" providerId="ADAL" clId="{88996F6E-D973-415E-A2BD-271B3F113446}" dt="2024-06-05T10:57:02.764" v="91" actId="47"/>
        <pc:sldMkLst>
          <pc:docMk/>
          <pc:sldMk cId="0" sldId="260"/>
        </pc:sldMkLst>
      </pc:sldChg>
      <pc:sldChg chg="del ord">
        <pc:chgData name="Simone Schöttmer" userId="5937ea36-2558-4fea-b0a1-047dc7902bc4" providerId="ADAL" clId="{88996F6E-D973-415E-A2BD-271B3F113446}" dt="2024-06-05T10:54:49.971" v="42" actId="47"/>
        <pc:sldMkLst>
          <pc:docMk/>
          <pc:sldMk cId="4251340200" sldId="301"/>
        </pc:sldMkLst>
      </pc:sldChg>
      <pc:sldChg chg="del">
        <pc:chgData name="Simone Schöttmer" userId="5937ea36-2558-4fea-b0a1-047dc7902bc4" providerId="ADAL" clId="{88996F6E-D973-415E-A2BD-271B3F113446}" dt="2024-06-05T10:51:30.197" v="1" actId="47"/>
        <pc:sldMkLst>
          <pc:docMk/>
          <pc:sldMk cId="1422781270" sldId="305"/>
        </pc:sldMkLst>
      </pc:sldChg>
      <pc:sldChg chg="addSp delSp modSp add del mod ord">
        <pc:chgData name="Simone Schöttmer" userId="5937ea36-2558-4fea-b0a1-047dc7902bc4" providerId="ADAL" clId="{88996F6E-D973-415E-A2BD-271B3F113446}" dt="2024-06-05T11:40:23.963" v="663" actId="14100"/>
        <pc:sldMkLst>
          <pc:docMk/>
          <pc:sldMk cId="3722514957" sldId="306"/>
        </pc:sldMkLst>
        <pc:spChg chg="mod">
          <ac:chgData name="Simone Schöttmer" userId="5937ea36-2558-4fea-b0a1-047dc7902bc4" providerId="ADAL" clId="{88996F6E-D973-415E-A2BD-271B3F113446}" dt="2024-06-05T11:31:50.832" v="613" actId="1036"/>
          <ac:spMkLst>
            <pc:docMk/>
            <pc:sldMk cId="3722514957" sldId="306"/>
            <ac:spMk id="5" creationId="{9B119BF9-D660-4E7C-841E-F825F9139529}"/>
          </ac:spMkLst>
        </pc:spChg>
        <pc:spChg chg="add del mod">
          <ac:chgData name="Simone Schöttmer" userId="5937ea36-2558-4fea-b0a1-047dc7902bc4" providerId="ADAL" clId="{88996F6E-D973-415E-A2BD-271B3F113446}" dt="2024-06-05T11:12:47.964" v="432" actId="478"/>
          <ac:spMkLst>
            <pc:docMk/>
            <pc:sldMk cId="3722514957" sldId="306"/>
            <ac:spMk id="6" creationId="{27E1502F-93EA-AAED-257A-28F2B9FEEC2A}"/>
          </ac:spMkLst>
        </pc:spChg>
        <pc:spChg chg="add mod">
          <ac:chgData name="Simone Schöttmer" userId="5937ea36-2558-4fea-b0a1-047dc7902bc4" providerId="ADAL" clId="{88996F6E-D973-415E-A2BD-271B3F113446}" dt="2024-06-05T11:40:23.963" v="663" actId="14100"/>
          <ac:spMkLst>
            <pc:docMk/>
            <pc:sldMk cId="3722514957" sldId="306"/>
            <ac:spMk id="11" creationId="{E826B3C6-EF49-75E2-EBE6-3B4D375634A6}"/>
          </ac:spMkLst>
        </pc:spChg>
        <pc:spChg chg="mod">
          <ac:chgData name="Simone Schöttmer" userId="5937ea36-2558-4fea-b0a1-047dc7902bc4" providerId="ADAL" clId="{88996F6E-D973-415E-A2BD-271B3F113446}" dt="2024-06-05T11:31:50.832" v="613" actId="1036"/>
          <ac:spMkLst>
            <pc:docMk/>
            <pc:sldMk cId="3722514957" sldId="306"/>
            <ac:spMk id="14" creationId="{F3CE517C-73C0-427B-964C-9D93D31A547C}"/>
          </ac:spMkLst>
        </pc:spChg>
        <pc:spChg chg="mod">
          <ac:chgData name="Simone Schöttmer" userId="5937ea36-2558-4fea-b0a1-047dc7902bc4" providerId="ADAL" clId="{88996F6E-D973-415E-A2BD-271B3F113446}" dt="2024-06-05T11:28:30.273" v="543" actId="20577"/>
          <ac:spMkLst>
            <pc:docMk/>
            <pc:sldMk cId="3722514957" sldId="306"/>
            <ac:spMk id="15" creationId="{04D4BEEE-0041-1634-3BD7-75E5894378B5}"/>
          </ac:spMkLst>
        </pc:spChg>
        <pc:picChg chg="mod">
          <ac:chgData name="Simone Schöttmer" userId="5937ea36-2558-4fea-b0a1-047dc7902bc4" providerId="ADAL" clId="{88996F6E-D973-415E-A2BD-271B3F113446}" dt="2024-06-05T11:31:50.832" v="613" actId="1036"/>
          <ac:picMkLst>
            <pc:docMk/>
            <pc:sldMk cId="3722514957" sldId="306"/>
            <ac:picMk id="2" creationId="{3EFCF626-DB1C-6453-E450-ED95F0D2DB5E}"/>
          </ac:picMkLst>
        </pc:picChg>
        <pc:picChg chg="mod">
          <ac:chgData name="Simone Schöttmer" userId="5937ea36-2558-4fea-b0a1-047dc7902bc4" providerId="ADAL" clId="{88996F6E-D973-415E-A2BD-271B3F113446}" dt="2024-06-05T11:31:50.832" v="613" actId="1036"/>
          <ac:picMkLst>
            <pc:docMk/>
            <pc:sldMk cId="3722514957" sldId="306"/>
            <ac:picMk id="3" creationId="{15CCCBA5-579A-A1CE-606D-033777BD8AB1}"/>
          </ac:picMkLst>
        </pc:picChg>
        <pc:picChg chg="mod">
          <ac:chgData name="Simone Schöttmer" userId="5937ea36-2558-4fea-b0a1-047dc7902bc4" providerId="ADAL" clId="{88996F6E-D973-415E-A2BD-271B3F113446}" dt="2024-06-05T11:31:50.832" v="613" actId="1036"/>
          <ac:picMkLst>
            <pc:docMk/>
            <pc:sldMk cId="3722514957" sldId="306"/>
            <ac:picMk id="7" creationId="{46ED45E5-33F1-4D7B-9E8A-C09A8756DE67}"/>
          </ac:picMkLst>
        </pc:picChg>
        <pc:picChg chg="mod">
          <ac:chgData name="Simone Schöttmer" userId="5937ea36-2558-4fea-b0a1-047dc7902bc4" providerId="ADAL" clId="{88996F6E-D973-415E-A2BD-271B3F113446}" dt="2024-06-05T11:31:50.832" v="613" actId="1036"/>
          <ac:picMkLst>
            <pc:docMk/>
            <pc:sldMk cId="3722514957" sldId="306"/>
            <ac:picMk id="8" creationId="{3381D5E5-4CA9-48A7-997B-89488DB48483}"/>
          </ac:picMkLst>
        </pc:picChg>
        <pc:picChg chg="mod">
          <ac:chgData name="Simone Schöttmer" userId="5937ea36-2558-4fea-b0a1-047dc7902bc4" providerId="ADAL" clId="{88996F6E-D973-415E-A2BD-271B3F113446}" dt="2024-06-05T11:31:50.832" v="613" actId="1036"/>
          <ac:picMkLst>
            <pc:docMk/>
            <pc:sldMk cId="3722514957" sldId="306"/>
            <ac:picMk id="10" creationId="{A15B302D-D4D5-4C62-AE2C-BC831E700666}"/>
          </ac:picMkLst>
        </pc:picChg>
        <pc:picChg chg="mod">
          <ac:chgData name="Simone Schöttmer" userId="5937ea36-2558-4fea-b0a1-047dc7902bc4" providerId="ADAL" clId="{88996F6E-D973-415E-A2BD-271B3F113446}" dt="2024-06-05T11:31:50.832" v="613" actId="1036"/>
          <ac:picMkLst>
            <pc:docMk/>
            <pc:sldMk cId="3722514957" sldId="306"/>
            <ac:picMk id="12" creationId="{6FBF01FD-BDBF-4102-A7DB-438A24B5FF01}"/>
          </ac:picMkLst>
        </pc:picChg>
        <pc:picChg chg="mod">
          <ac:chgData name="Simone Schöttmer" userId="5937ea36-2558-4fea-b0a1-047dc7902bc4" providerId="ADAL" clId="{88996F6E-D973-415E-A2BD-271B3F113446}" dt="2024-06-05T11:27:57.779" v="524" actId="1076"/>
          <ac:picMkLst>
            <pc:docMk/>
            <pc:sldMk cId="3722514957" sldId="306"/>
            <ac:picMk id="23" creationId="{EF520219-DB9B-30A6-53E6-7C28A514A5A4}"/>
          </ac:picMkLst>
        </pc:picChg>
      </pc:sldChg>
      <pc:sldChg chg="ord">
        <pc:chgData name="Simone Schöttmer" userId="5937ea36-2558-4fea-b0a1-047dc7902bc4" providerId="ADAL" clId="{88996F6E-D973-415E-A2BD-271B3F113446}" dt="2024-06-05T10:54:46.676" v="41"/>
        <pc:sldMkLst>
          <pc:docMk/>
          <pc:sldMk cId="2062082915" sldId="307"/>
        </pc:sldMkLst>
      </pc:sldChg>
      <pc:sldChg chg="del">
        <pc:chgData name="Simone Schöttmer" userId="5937ea36-2558-4fea-b0a1-047dc7902bc4" providerId="ADAL" clId="{88996F6E-D973-415E-A2BD-271B3F113446}" dt="2024-06-05T11:07:58.208" v="130" actId="47"/>
        <pc:sldMkLst>
          <pc:docMk/>
          <pc:sldMk cId="177584906" sldId="314"/>
        </pc:sldMkLst>
      </pc:sldChg>
      <pc:sldChg chg="del">
        <pc:chgData name="Simone Schöttmer" userId="5937ea36-2558-4fea-b0a1-047dc7902bc4" providerId="ADAL" clId="{88996F6E-D973-415E-A2BD-271B3F113446}" dt="2024-06-05T11:07:53.046" v="128" actId="47"/>
        <pc:sldMkLst>
          <pc:docMk/>
          <pc:sldMk cId="103395095" sldId="315"/>
        </pc:sldMkLst>
      </pc:sldChg>
      <pc:sldChg chg="del">
        <pc:chgData name="Simone Schöttmer" userId="5937ea36-2558-4fea-b0a1-047dc7902bc4" providerId="ADAL" clId="{88996F6E-D973-415E-A2BD-271B3F113446}" dt="2024-06-05T11:54:34.816" v="812" actId="47"/>
        <pc:sldMkLst>
          <pc:docMk/>
          <pc:sldMk cId="2962756105" sldId="316"/>
        </pc:sldMkLst>
      </pc:sldChg>
      <pc:sldChg chg="addSp modSp mod ord">
        <pc:chgData name="Simone Schöttmer" userId="5937ea36-2558-4fea-b0a1-047dc7902bc4" providerId="ADAL" clId="{88996F6E-D973-415E-A2BD-271B3F113446}" dt="2024-06-05T11:56:07.193" v="815" actId="1038"/>
        <pc:sldMkLst>
          <pc:docMk/>
          <pc:sldMk cId="2660648814" sldId="317"/>
        </pc:sldMkLst>
        <pc:spChg chg="add mod">
          <ac:chgData name="Simone Schöttmer" userId="5937ea36-2558-4fea-b0a1-047dc7902bc4" providerId="ADAL" clId="{88996F6E-D973-415E-A2BD-271B3F113446}" dt="2024-06-05T11:43:38.775" v="746" actId="1037"/>
          <ac:spMkLst>
            <pc:docMk/>
            <pc:sldMk cId="2660648814" sldId="317"/>
            <ac:spMk id="2" creationId="{23DAAC3E-ABEC-D993-6858-2AF80E3CD597}"/>
          </ac:spMkLst>
        </pc:spChg>
        <pc:spChg chg="add mod">
          <ac:chgData name="Simone Schöttmer" userId="5937ea36-2558-4fea-b0a1-047dc7902bc4" providerId="ADAL" clId="{88996F6E-D973-415E-A2BD-271B3F113446}" dt="2024-06-05T11:43:38.775" v="746" actId="1037"/>
          <ac:spMkLst>
            <pc:docMk/>
            <pc:sldMk cId="2660648814" sldId="317"/>
            <ac:spMk id="3" creationId="{0FF11071-1D64-A75B-3DAD-7AB2E81E2585}"/>
          </ac:spMkLst>
        </pc:spChg>
        <pc:spChg chg="add mod">
          <ac:chgData name="Simone Schöttmer" userId="5937ea36-2558-4fea-b0a1-047dc7902bc4" providerId="ADAL" clId="{88996F6E-D973-415E-A2BD-271B3F113446}" dt="2024-06-05T11:54:09.193" v="806" actId="20577"/>
          <ac:spMkLst>
            <pc:docMk/>
            <pc:sldMk cId="2660648814" sldId="317"/>
            <ac:spMk id="4" creationId="{FD26C5D4-CE21-44B7-DE86-FD0B4BC0F23F}"/>
          </ac:spMkLst>
        </pc:spChg>
        <pc:spChg chg="mod">
          <ac:chgData name="Simone Schöttmer" userId="5937ea36-2558-4fea-b0a1-047dc7902bc4" providerId="ADAL" clId="{88996F6E-D973-415E-A2BD-271B3F113446}" dt="2024-06-05T11:44:12.250" v="773" actId="1038"/>
          <ac:spMkLst>
            <pc:docMk/>
            <pc:sldMk cId="2660648814" sldId="317"/>
            <ac:spMk id="11" creationId="{F1FE6D28-3CB3-4424-BFD4-4576153B53F9}"/>
          </ac:spMkLst>
        </pc:spChg>
        <pc:spChg chg="mod">
          <ac:chgData name="Simone Schöttmer" userId="5937ea36-2558-4fea-b0a1-047dc7902bc4" providerId="ADAL" clId="{88996F6E-D973-415E-A2BD-271B3F113446}" dt="2024-06-05T11:44:12.250" v="773" actId="1038"/>
          <ac:spMkLst>
            <pc:docMk/>
            <pc:sldMk cId="2660648814" sldId="317"/>
            <ac:spMk id="12" creationId="{F7481A9E-3591-463C-BC19-7B6FF78F83F4}"/>
          </ac:spMkLst>
        </pc:spChg>
        <pc:spChg chg="mod">
          <ac:chgData name="Simone Schöttmer" userId="5937ea36-2558-4fea-b0a1-047dc7902bc4" providerId="ADAL" clId="{88996F6E-D973-415E-A2BD-271B3F113446}" dt="2024-06-05T11:44:12.250" v="773" actId="1038"/>
          <ac:spMkLst>
            <pc:docMk/>
            <pc:sldMk cId="2660648814" sldId="317"/>
            <ac:spMk id="13" creationId="{409CBBF2-41EB-4D4F-B2DF-4BC0C76ED433}"/>
          </ac:spMkLst>
        </pc:spChg>
        <pc:spChg chg="mod">
          <ac:chgData name="Simone Schöttmer" userId="5937ea36-2558-4fea-b0a1-047dc7902bc4" providerId="ADAL" clId="{88996F6E-D973-415E-A2BD-271B3F113446}" dt="2024-06-05T11:43:38.775" v="746" actId="1037"/>
          <ac:spMkLst>
            <pc:docMk/>
            <pc:sldMk cId="2660648814" sldId="317"/>
            <ac:spMk id="14" creationId="{5C13EBCB-3256-4733-8120-A47E4842F2FD}"/>
          </ac:spMkLst>
        </pc:spChg>
        <pc:spChg chg="mod">
          <ac:chgData name="Simone Schöttmer" userId="5937ea36-2558-4fea-b0a1-047dc7902bc4" providerId="ADAL" clId="{88996F6E-D973-415E-A2BD-271B3F113446}" dt="2024-06-05T11:43:38.775" v="746" actId="1037"/>
          <ac:spMkLst>
            <pc:docMk/>
            <pc:sldMk cId="2660648814" sldId="317"/>
            <ac:spMk id="15" creationId="{428EA113-5F3E-40AC-B1C3-FA5FCC94BAAD}"/>
          </ac:spMkLst>
        </pc:spChg>
        <pc:spChg chg="mod">
          <ac:chgData name="Simone Schöttmer" userId="5937ea36-2558-4fea-b0a1-047dc7902bc4" providerId="ADAL" clId="{88996F6E-D973-415E-A2BD-271B3F113446}" dt="2024-06-05T11:43:38.775" v="746" actId="1037"/>
          <ac:spMkLst>
            <pc:docMk/>
            <pc:sldMk cId="2660648814" sldId="317"/>
            <ac:spMk id="16" creationId="{2CA87865-4CEC-4538-912D-815B3E418416}"/>
          </ac:spMkLst>
        </pc:spChg>
        <pc:spChg chg="mod">
          <ac:chgData name="Simone Schöttmer" userId="5937ea36-2558-4fea-b0a1-047dc7902bc4" providerId="ADAL" clId="{88996F6E-D973-415E-A2BD-271B3F113446}" dt="2024-06-05T11:56:07.193" v="815" actId="1038"/>
          <ac:spMkLst>
            <pc:docMk/>
            <pc:sldMk cId="2660648814" sldId="317"/>
            <ac:spMk id="18" creationId="{E77434CD-69FF-4C8E-AB04-123CE7554B86}"/>
          </ac:spMkLst>
        </pc:spChg>
        <pc:spChg chg="mod">
          <ac:chgData name="Simone Schöttmer" userId="5937ea36-2558-4fea-b0a1-047dc7902bc4" providerId="ADAL" clId="{88996F6E-D973-415E-A2BD-271B3F113446}" dt="2024-06-05T11:44:26.657" v="792" actId="1038"/>
          <ac:spMkLst>
            <pc:docMk/>
            <pc:sldMk cId="2660648814" sldId="317"/>
            <ac:spMk id="19" creationId="{95BA32EE-FB0A-4884-8430-0B77BDFB499D}"/>
          </ac:spMkLst>
        </pc:spChg>
        <pc:spChg chg="mod">
          <ac:chgData name="Simone Schöttmer" userId="5937ea36-2558-4fea-b0a1-047dc7902bc4" providerId="ADAL" clId="{88996F6E-D973-415E-A2BD-271B3F113446}" dt="2024-06-05T11:44:26.657" v="792" actId="1038"/>
          <ac:spMkLst>
            <pc:docMk/>
            <pc:sldMk cId="2660648814" sldId="317"/>
            <ac:spMk id="20" creationId="{1E788922-C422-4A8F-9D38-19EBB5B11987}"/>
          </ac:spMkLst>
        </pc:spChg>
        <pc:spChg chg="mod">
          <ac:chgData name="Simone Schöttmer" userId="5937ea36-2558-4fea-b0a1-047dc7902bc4" providerId="ADAL" clId="{88996F6E-D973-415E-A2BD-271B3F113446}" dt="2024-06-05T11:43:38.775" v="746" actId="1037"/>
          <ac:spMkLst>
            <pc:docMk/>
            <pc:sldMk cId="2660648814" sldId="317"/>
            <ac:spMk id="22" creationId="{2E157F6A-7844-4033-98A3-3D4E39B98BC9}"/>
          </ac:spMkLst>
        </pc:spChg>
        <pc:spChg chg="mod">
          <ac:chgData name="Simone Schöttmer" userId="5937ea36-2558-4fea-b0a1-047dc7902bc4" providerId="ADAL" clId="{88996F6E-D973-415E-A2BD-271B3F113446}" dt="2024-06-05T11:43:38.775" v="746" actId="1037"/>
          <ac:spMkLst>
            <pc:docMk/>
            <pc:sldMk cId="2660648814" sldId="317"/>
            <ac:spMk id="23" creationId="{F4DCF2C0-6EF0-42E5-AE23-85FE6588CAB5}"/>
          </ac:spMkLst>
        </pc:spChg>
        <pc:spChg chg="mod">
          <ac:chgData name="Simone Schöttmer" userId="5937ea36-2558-4fea-b0a1-047dc7902bc4" providerId="ADAL" clId="{88996F6E-D973-415E-A2BD-271B3F113446}" dt="2024-06-05T11:43:38.775" v="746" actId="1037"/>
          <ac:spMkLst>
            <pc:docMk/>
            <pc:sldMk cId="2660648814" sldId="317"/>
            <ac:spMk id="24" creationId="{26F65D55-6C5D-43B6-BD56-FF93CEC0375A}"/>
          </ac:spMkLst>
        </pc:spChg>
        <pc:picChg chg="add mod">
          <ac:chgData name="Simone Schöttmer" userId="5937ea36-2558-4fea-b0a1-047dc7902bc4" providerId="ADAL" clId="{88996F6E-D973-415E-A2BD-271B3F113446}" dt="2024-06-05T11:43:38.775" v="746" actId="1037"/>
          <ac:picMkLst>
            <pc:docMk/>
            <pc:sldMk cId="2660648814" sldId="317"/>
            <ac:picMk id="6" creationId="{5039D25D-65F2-B6BC-D8DC-06C69E135253}"/>
          </ac:picMkLst>
        </pc:picChg>
        <pc:picChg chg="mod">
          <ac:chgData name="Simone Schöttmer" userId="5937ea36-2558-4fea-b0a1-047dc7902bc4" providerId="ADAL" clId="{88996F6E-D973-415E-A2BD-271B3F113446}" dt="2024-06-05T11:43:38.775" v="746" actId="1037"/>
          <ac:picMkLst>
            <pc:docMk/>
            <pc:sldMk cId="2660648814" sldId="317"/>
            <ac:picMk id="17" creationId="{0263FFBB-D3E7-4F33-9ABD-ADE1638B059E}"/>
          </ac:picMkLst>
        </pc:picChg>
        <pc:picChg chg="mod">
          <ac:chgData name="Simone Schöttmer" userId="5937ea36-2558-4fea-b0a1-047dc7902bc4" providerId="ADAL" clId="{88996F6E-D973-415E-A2BD-271B3F113446}" dt="2024-06-05T11:44:26.657" v="792" actId="1038"/>
          <ac:picMkLst>
            <pc:docMk/>
            <pc:sldMk cId="2660648814" sldId="317"/>
            <ac:picMk id="21" creationId="{773E6287-46D5-4B34-885D-9BD7240C4FD5}"/>
          </ac:picMkLst>
        </pc:picChg>
        <pc:picChg chg="mod">
          <ac:chgData name="Simone Schöttmer" userId="5937ea36-2558-4fea-b0a1-047dc7902bc4" providerId="ADAL" clId="{88996F6E-D973-415E-A2BD-271B3F113446}" dt="2024-06-05T11:43:38.775" v="746" actId="1037"/>
          <ac:picMkLst>
            <pc:docMk/>
            <pc:sldMk cId="2660648814" sldId="317"/>
            <ac:picMk id="25" creationId="{9653FD03-A9B8-4A3E-8183-91424DC94FD4}"/>
          </ac:picMkLst>
        </pc:picChg>
        <pc:picChg chg="mod">
          <ac:chgData name="Simone Schöttmer" userId="5937ea36-2558-4fea-b0a1-047dc7902bc4" providerId="ADAL" clId="{88996F6E-D973-415E-A2BD-271B3F113446}" dt="2024-06-05T11:44:12.250" v="773" actId="1038"/>
          <ac:picMkLst>
            <pc:docMk/>
            <pc:sldMk cId="2660648814" sldId="317"/>
            <ac:picMk id="26" creationId="{72063020-970F-43EA-AFB6-5B6C76CE2721}"/>
          </ac:picMkLst>
        </pc:picChg>
      </pc:sldChg>
      <pc:sldChg chg="del">
        <pc:chgData name="Simone Schöttmer" userId="5937ea36-2558-4fea-b0a1-047dc7902bc4" providerId="ADAL" clId="{88996F6E-D973-415E-A2BD-271B3F113446}" dt="2024-06-05T10:58:56.393" v="93" actId="47"/>
        <pc:sldMkLst>
          <pc:docMk/>
          <pc:sldMk cId="1543494886" sldId="318"/>
        </pc:sldMkLst>
      </pc:sldChg>
      <pc:sldChg chg="del">
        <pc:chgData name="Simone Schöttmer" userId="5937ea36-2558-4fea-b0a1-047dc7902bc4" providerId="ADAL" clId="{88996F6E-D973-415E-A2BD-271B3F113446}" dt="2024-06-05T10:58:52.777" v="92" actId="47"/>
        <pc:sldMkLst>
          <pc:docMk/>
          <pc:sldMk cId="2394479979" sldId="319"/>
        </pc:sldMkLst>
      </pc:sldChg>
      <pc:sldChg chg="addSp delSp modSp mod ord">
        <pc:chgData name="Simone Schöttmer" userId="5937ea36-2558-4fea-b0a1-047dc7902bc4" providerId="ADAL" clId="{88996F6E-D973-415E-A2BD-271B3F113446}" dt="2024-06-05T11:30:54.009" v="587" actId="20577"/>
        <pc:sldMkLst>
          <pc:docMk/>
          <pc:sldMk cId="734324428" sldId="321"/>
        </pc:sldMkLst>
        <pc:spChg chg="add del mod">
          <ac:chgData name="Simone Schöttmer" userId="5937ea36-2558-4fea-b0a1-047dc7902bc4" providerId="ADAL" clId="{88996F6E-D973-415E-A2BD-271B3F113446}" dt="2024-06-05T11:30:08.521" v="548" actId="478"/>
          <ac:spMkLst>
            <pc:docMk/>
            <pc:sldMk cId="734324428" sldId="321"/>
            <ac:spMk id="2" creationId="{A46166D0-7754-D814-C952-9C96CA28B0F4}"/>
          </ac:spMkLst>
        </pc:spChg>
        <pc:spChg chg="mod">
          <ac:chgData name="Simone Schöttmer" userId="5937ea36-2558-4fea-b0a1-047dc7902bc4" providerId="ADAL" clId="{88996F6E-D973-415E-A2BD-271B3F113446}" dt="2024-06-05T11:30:54.009" v="587" actId="20577"/>
          <ac:spMkLst>
            <pc:docMk/>
            <pc:sldMk cId="734324428" sldId="321"/>
            <ac:spMk id="5" creationId="{E7803738-FABA-4809-99F5-9200133F4D80}"/>
          </ac:spMkLst>
        </pc:spChg>
        <pc:spChg chg="del">
          <ac:chgData name="Simone Schöttmer" userId="5937ea36-2558-4fea-b0a1-047dc7902bc4" providerId="ADAL" clId="{88996F6E-D973-415E-A2BD-271B3F113446}" dt="2024-06-05T11:29:58.572" v="546" actId="478"/>
          <ac:spMkLst>
            <pc:docMk/>
            <pc:sldMk cId="734324428" sldId="321"/>
            <ac:spMk id="28" creationId="{A410E058-F44C-4AC6-8C8F-53F881C935DF}"/>
          </ac:spMkLst>
        </pc:spChg>
        <pc:spChg chg="del">
          <ac:chgData name="Simone Schöttmer" userId="5937ea36-2558-4fea-b0a1-047dc7902bc4" providerId="ADAL" clId="{88996F6E-D973-415E-A2BD-271B3F113446}" dt="2024-06-05T11:29:58.572" v="546" actId="478"/>
          <ac:spMkLst>
            <pc:docMk/>
            <pc:sldMk cId="734324428" sldId="321"/>
            <ac:spMk id="61" creationId="{3F0FA842-DFA0-40C9-845F-202815AE99F6}"/>
          </ac:spMkLst>
        </pc:spChg>
        <pc:spChg chg="del">
          <ac:chgData name="Simone Schöttmer" userId="5937ea36-2558-4fea-b0a1-047dc7902bc4" providerId="ADAL" clId="{88996F6E-D973-415E-A2BD-271B3F113446}" dt="2024-06-05T11:29:58.572" v="546" actId="478"/>
          <ac:spMkLst>
            <pc:docMk/>
            <pc:sldMk cId="734324428" sldId="321"/>
            <ac:spMk id="62" creationId="{A8C2D2A2-FC37-4598-9409-DCAFE1D6F8CC}"/>
          </ac:spMkLst>
        </pc:spChg>
        <pc:spChg chg="del">
          <ac:chgData name="Simone Schöttmer" userId="5937ea36-2558-4fea-b0a1-047dc7902bc4" providerId="ADAL" clId="{88996F6E-D973-415E-A2BD-271B3F113446}" dt="2024-06-05T11:29:58.572" v="546" actId="478"/>
          <ac:spMkLst>
            <pc:docMk/>
            <pc:sldMk cId="734324428" sldId="321"/>
            <ac:spMk id="63" creationId="{58207871-E0B0-4940-B9CD-A7239AAA06AB}"/>
          </ac:spMkLst>
        </pc:spChg>
        <pc:spChg chg="del">
          <ac:chgData name="Simone Schöttmer" userId="5937ea36-2558-4fea-b0a1-047dc7902bc4" providerId="ADAL" clId="{88996F6E-D973-415E-A2BD-271B3F113446}" dt="2024-06-05T11:29:58.572" v="546" actId="478"/>
          <ac:spMkLst>
            <pc:docMk/>
            <pc:sldMk cId="734324428" sldId="321"/>
            <ac:spMk id="66" creationId="{56CD63D6-1D8C-4599-9979-7BE03EE61D26}"/>
          </ac:spMkLst>
        </pc:spChg>
        <pc:spChg chg="del">
          <ac:chgData name="Simone Schöttmer" userId="5937ea36-2558-4fea-b0a1-047dc7902bc4" providerId="ADAL" clId="{88996F6E-D973-415E-A2BD-271B3F113446}" dt="2024-06-05T11:29:58.572" v="546" actId="478"/>
          <ac:spMkLst>
            <pc:docMk/>
            <pc:sldMk cId="734324428" sldId="321"/>
            <ac:spMk id="67" creationId="{C5F6913E-09D8-4B35-9C5E-79753ADA6234}"/>
          </ac:spMkLst>
        </pc:spChg>
        <pc:spChg chg="del">
          <ac:chgData name="Simone Schöttmer" userId="5937ea36-2558-4fea-b0a1-047dc7902bc4" providerId="ADAL" clId="{88996F6E-D973-415E-A2BD-271B3F113446}" dt="2024-06-05T11:29:58.572" v="546" actId="478"/>
          <ac:spMkLst>
            <pc:docMk/>
            <pc:sldMk cId="734324428" sldId="321"/>
            <ac:spMk id="68" creationId="{740A980C-F4A4-467C-88BD-381C03BD84A3}"/>
          </ac:spMkLst>
        </pc:spChg>
        <pc:grpChg chg="del">
          <ac:chgData name="Simone Schöttmer" userId="5937ea36-2558-4fea-b0a1-047dc7902bc4" providerId="ADAL" clId="{88996F6E-D973-415E-A2BD-271B3F113446}" dt="2024-06-05T11:29:58.572" v="546" actId="478"/>
          <ac:grpSpMkLst>
            <pc:docMk/>
            <pc:sldMk cId="734324428" sldId="321"/>
            <ac:grpSpMk id="36" creationId="{C8B9537D-7CBE-47C7-89A0-DD60CEDE89A0}"/>
          </ac:grpSpMkLst>
        </pc:grpChg>
        <pc:picChg chg="add mod">
          <ac:chgData name="Simone Schöttmer" userId="5937ea36-2558-4fea-b0a1-047dc7902bc4" providerId="ADAL" clId="{88996F6E-D973-415E-A2BD-271B3F113446}" dt="2024-06-05T11:30:40.747" v="571" actId="1076"/>
          <ac:picMkLst>
            <pc:docMk/>
            <pc:sldMk cId="734324428" sldId="321"/>
            <ac:picMk id="3" creationId="{1751032F-17A1-D5CD-C6AE-54CC047CD5C4}"/>
          </ac:picMkLst>
        </pc:picChg>
        <pc:picChg chg="del">
          <ac:chgData name="Simone Schöttmer" userId="5937ea36-2558-4fea-b0a1-047dc7902bc4" providerId="ADAL" clId="{88996F6E-D973-415E-A2BD-271B3F113446}" dt="2024-06-05T11:29:58.572" v="546" actId="478"/>
          <ac:picMkLst>
            <pc:docMk/>
            <pc:sldMk cId="734324428" sldId="321"/>
            <ac:picMk id="25" creationId="{7F45F06A-81AB-4044-8166-A1BD964EF0CF}"/>
          </ac:picMkLst>
        </pc:picChg>
        <pc:picChg chg="del">
          <ac:chgData name="Simone Schöttmer" userId="5937ea36-2558-4fea-b0a1-047dc7902bc4" providerId="ADAL" clId="{88996F6E-D973-415E-A2BD-271B3F113446}" dt="2024-06-05T11:29:58.572" v="546" actId="478"/>
          <ac:picMkLst>
            <pc:docMk/>
            <pc:sldMk cId="734324428" sldId="321"/>
            <ac:picMk id="26" creationId="{09E1D597-0A08-4F45-A4A4-B2441CD4F98C}"/>
          </ac:picMkLst>
        </pc:picChg>
        <pc:picChg chg="del">
          <ac:chgData name="Simone Schöttmer" userId="5937ea36-2558-4fea-b0a1-047dc7902bc4" providerId="ADAL" clId="{88996F6E-D973-415E-A2BD-271B3F113446}" dt="2024-06-05T11:29:58.572" v="546" actId="478"/>
          <ac:picMkLst>
            <pc:docMk/>
            <pc:sldMk cId="734324428" sldId="321"/>
            <ac:picMk id="27" creationId="{0C0FA2A7-156B-417F-9D3F-0362B9C59F0F}"/>
          </ac:picMkLst>
        </pc:picChg>
        <pc:picChg chg="del">
          <ac:chgData name="Simone Schöttmer" userId="5937ea36-2558-4fea-b0a1-047dc7902bc4" providerId="ADAL" clId="{88996F6E-D973-415E-A2BD-271B3F113446}" dt="2024-06-05T11:29:58.572" v="546" actId="478"/>
          <ac:picMkLst>
            <pc:docMk/>
            <pc:sldMk cId="734324428" sldId="321"/>
            <ac:picMk id="29" creationId="{6A8D4B6A-EC71-452F-A6E5-C254FD93A738}"/>
          </ac:picMkLst>
        </pc:picChg>
        <pc:picChg chg="del">
          <ac:chgData name="Simone Schöttmer" userId="5937ea36-2558-4fea-b0a1-047dc7902bc4" providerId="ADAL" clId="{88996F6E-D973-415E-A2BD-271B3F113446}" dt="2024-06-05T11:29:58.572" v="546" actId="478"/>
          <ac:picMkLst>
            <pc:docMk/>
            <pc:sldMk cId="734324428" sldId="321"/>
            <ac:picMk id="30" creationId="{6A69A928-9973-4D7C-B474-636EA621ED2A}"/>
          </ac:picMkLst>
        </pc:picChg>
        <pc:picChg chg="del">
          <ac:chgData name="Simone Schöttmer" userId="5937ea36-2558-4fea-b0a1-047dc7902bc4" providerId="ADAL" clId="{88996F6E-D973-415E-A2BD-271B3F113446}" dt="2024-06-05T11:29:58.572" v="546" actId="478"/>
          <ac:picMkLst>
            <pc:docMk/>
            <pc:sldMk cId="734324428" sldId="321"/>
            <ac:picMk id="31" creationId="{372E36B3-CCED-4FF7-B077-81356E62D6DE}"/>
          </ac:picMkLst>
        </pc:picChg>
        <pc:picChg chg="del">
          <ac:chgData name="Simone Schöttmer" userId="5937ea36-2558-4fea-b0a1-047dc7902bc4" providerId="ADAL" clId="{88996F6E-D973-415E-A2BD-271B3F113446}" dt="2024-06-05T11:29:58.572" v="546" actId="478"/>
          <ac:picMkLst>
            <pc:docMk/>
            <pc:sldMk cId="734324428" sldId="321"/>
            <ac:picMk id="32" creationId="{2D7C90DD-8CCB-4D5B-8267-3C0DC55298AF}"/>
          </ac:picMkLst>
        </pc:picChg>
        <pc:picChg chg="del">
          <ac:chgData name="Simone Schöttmer" userId="5937ea36-2558-4fea-b0a1-047dc7902bc4" providerId="ADAL" clId="{88996F6E-D973-415E-A2BD-271B3F113446}" dt="2024-06-05T11:29:58.572" v="546" actId="478"/>
          <ac:picMkLst>
            <pc:docMk/>
            <pc:sldMk cId="734324428" sldId="321"/>
            <ac:picMk id="33" creationId="{27B483E9-6030-43E7-BB48-CB4950AF9E18}"/>
          </ac:picMkLst>
        </pc:picChg>
        <pc:picChg chg="del">
          <ac:chgData name="Simone Schöttmer" userId="5937ea36-2558-4fea-b0a1-047dc7902bc4" providerId="ADAL" clId="{88996F6E-D973-415E-A2BD-271B3F113446}" dt="2024-06-05T11:29:58.572" v="546" actId="478"/>
          <ac:picMkLst>
            <pc:docMk/>
            <pc:sldMk cId="734324428" sldId="321"/>
            <ac:picMk id="34" creationId="{0D1A3EEF-14D9-4190-9598-63D2C290C066}"/>
          </ac:picMkLst>
        </pc:picChg>
        <pc:picChg chg="del">
          <ac:chgData name="Simone Schöttmer" userId="5937ea36-2558-4fea-b0a1-047dc7902bc4" providerId="ADAL" clId="{88996F6E-D973-415E-A2BD-271B3F113446}" dt="2024-06-05T11:29:58.572" v="546" actId="478"/>
          <ac:picMkLst>
            <pc:docMk/>
            <pc:sldMk cId="734324428" sldId="321"/>
            <ac:picMk id="35" creationId="{6D716221-2CC4-4830-95AB-4C90310443C4}"/>
          </ac:picMkLst>
        </pc:picChg>
        <pc:picChg chg="del">
          <ac:chgData name="Simone Schöttmer" userId="5937ea36-2558-4fea-b0a1-047dc7902bc4" providerId="ADAL" clId="{88996F6E-D973-415E-A2BD-271B3F113446}" dt="2024-06-05T11:29:58.572" v="546" actId="478"/>
          <ac:picMkLst>
            <pc:docMk/>
            <pc:sldMk cId="734324428" sldId="321"/>
            <ac:picMk id="58" creationId="{33600788-B8A1-44CB-B3DB-495D2ED4B97F}"/>
          </ac:picMkLst>
        </pc:picChg>
        <pc:picChg chg="del">
          <ac:chgData name="Simone Schöttmer" userId="5937ea36-2558-4fea-b0a1-047dc7902bc4" providerId="ADAL" clId="{88996F6E-D973-415E-A2BD-271B3F113446}" dt="2024-06-05T11:29:58.572" v="546" actId="478"/>
          <ac:picMkLst>
            <pc:docMk/>
            <pc:sldMk cId="734324428" sldId="321"/>
            <ac:picMk id="59" creationId="{007ED71B-3DCE-44D6-A1F6-A28036F522F7}"/>
          </ac:picMkLst>
        </pc:picChg>
        <pc:picChg chg="del">
          <ac:chgData name="Simone Schöttmer" userId="5937ea36-2558-4fea-b0a1-047dc7902bc4" providerId="ADAL" clId="{88996F6E-D973-415E-A2BD-271B3F113446}" dt="2024-06-05T11:29:58.572" v="546" actId="478"/>
          <ac:picMkLst>
            <pc:docMk/>
            <pc:sldMk cId="734324428" sldId="321"/>
            <ac:picMk id="65" creationId="{B59EBF99-9131-4917-9136-CFEE31CB460D}"/>
          </ac:picMkLst>
        </pc:picChg>
      </pc:sldChg>
      <pc:sldChg chg="del">
        <pc:chgData name="Simone Schöttmer" userId="5937ea36-2558-4fea-b0a1-047dc7902bc4" providerId="ADAL" clId="{88996F6E-D973-415E-A2BD-271B3F113446}" dt="2024-06-05T11:07:21.381" v="105" actId="47"/>
        <pc:sldMkLst>
          <pc:docMk/>
          <pc:sldMk cId="3671334354" sldId="322"/>
        </pc:sldMkLst>
      </pc:sldChg>
      <pc:sldChg chg="del">
        <pc:chgData name="Simone Schöttmer" userId="5937ea36-2558-4fea-b0a1-047dc7902bc4" providerId="ADAL" clId="{88996F6E-D973-415E-A2BD-271B3F113446}" dt="2024-06-05T11:07:21.791" v="106" actId="47"/>
        <pc:sldMkLst>
          <pc:docMk/>
          <pc:sldMk cId="261828912" sldId="323"/>
        </pc:sldMkLst>
      </pc:sldChg>
      <pc:sldChg chg="del">
        <pc:chgData name="Simone Schöttmer" userId="5937ea36-2558-4fea-b0a1-047dc7902bc4" providerId="ADAL" clId="{88996F6E-D973-415E-A2BD-271B3F113446}" dt="2024-06-05T11:07:22.027" v="107" actId="47"/>
        <pc:sldMkLst>
          <pc:docMk/>
          <pc:sldMk cId="2882252916" sldId="324"/>
        </pc:sldMkLst>
      </pc:sldChg>
      <pc:sldChg chg="del">
        <pc:chgData name="Simone Schöttmer" userId="5937ea36-2558-4fea-b0a1-047dc7902bc4" providerId="ADAL" clId="{88996F6E-D973-415E-A2BD-271B3F113446}" dt="2024-06-05T11:07:22.267" v="108" actId="47"/>
        <pc:sldMkLst>
          <pc:docMk/>
          <pc:sldMk cId="1724793936" sldId="325"/>
        </pc:sldMkLst>
      </pc:sldChg>
      <pc:sldChg chg="del">
        <pc:chgData name="Simone Schöttmer" userId="5937ea36-2558-4fea-b0a1-047dc7902bc4" providerId="ADAL" clId="{88996F6E-D973-415E-A2BD-271B3F113446}" dt="2024-06-05T11:07:23.116" v="109" actId="47"/>
        <pc:sldMkLst>
          <pc:docMk/>
          <pc:sldMk cId="3554501814" sldId="326"/>
        </pc:sldMkLst>
      </pc:sldChg>
      <pc:sldChg chg="del">
        <pc:chgData name="Simone Schöttmer" userId="5937ea36-2558-4fea-b0a1-047dc7902bc4" providerId="ADAL" clId="{88996F6E-D973-415E-A2BD-271B3F113446}" dt="2024-06-05T11:07:23.410" v="110" actId="47"/>
        <pc:sldMkLst>
          <pc:docMk/>
          <pc:sldMk cId="251826563" sldId="327"/>
        </pc:sldMkLst>
      </pc:sldChg>
      <pc:sldChg chg="del">
        <pc:chgData name="Simone Schöttmer" userId="5937ea36-2558-4fea-b0a1-047dc7902bc4" providerId="ADAL" clId="{88996F6E-D973-415E-A2BD-271B3F113446}" dt="2024-06-05T11:07:23.707" v="111" actId="47"/>
        <pc:sldMkLst>
          <pc:docMk/>
          <pc:sldMk cId="1317587012" sldId="329"/>
        </pc:sldMkLst>
      </pc:sldChg>
      <pc:sldChg chg="del">
        <pc:chgData name="Simone Schöttmer" userId="5937ea36-2558-4fea-b0a1-047dc7902bc4" providerId="ADAL" clId="{88996F6E-D973-415E-A2BD-271B3F113446}" dt="2024-06-05T11:07:23.871" v="112" actId="47"/>
        <pc:sldMkLst>
          <pc:docMk/>
          <pc:sldMk cId="2687551846" sldId="330"/>
        </pc:sldMkLst>
      </pc:sldChg>
      <pc:sldChg chg="del">
        <pc:chgData name="Simone Schöttmer" userId="5937ea36-2558-4fea-b0a1-047dc7902bc4" providerId="ADAL" clId="{88996F6E-D973-415E-A2BD-271B3F113446}" dt="2024-06-05T11:07:24.092" v="113" actId="47"/>
        <pc:sldMkLst>
          <pc:docMk/>
          <pc:sldMk cId="3645468698" sldId="331"/>
        </pc:sldMkLst>
      </pc:sldChg>
      <pc:sldChg chg="del">
        <pc:chgData name="Simone Schöttmer" userId="5937ea36-2558-4fea-b0a1-047dc7902bc4" providerId="ADAL" clId="{88996F6E-D973-415E-A2BD-271B3F113446}" dt="2024-06-05T11:07:24.702" v="114" actId="47"/>
        <pc:sldMkLst>
          <pc:docMk/>
          <pc:sldMk cId="17747176" sldId="332"/>
        </pc:sldMkLst>
      </pc:sldChg>
      <pc:sldChg chg="del">
        <pc:chgData name="Simone Schöttmer" userId="5937ea36-2558-4fea-b0a1-047dc7902bc4" providerId="ADAL" clId="{88996F6E-D973-415E-A2BD-271B3F113446}" dt="2024-06-05T11:07:25.331" v="115" actId="47"/>
        <pc:sldMkLst>
          <pc:docMk/>
          <pc:sldMk cId="1593791768" sldId="333"/>
        </pc:sldMkLst>
      </pc:sldChg>
      <pc:sldChg chg="del">
        <pc:chgData name="Simone Schöttmer" userId="5937ea36-2558-4fea-b0a1-047dc7902bc4" providerId="ADAL" clId="{88996F6E-D973-415E-A2BD-271B3F113446}" dt="2024-06-05T11:07:39.813" v="124" actId="47"/>
        <pc:sldMkLst>
          <pc:docMk/>
          <pc:sldMk cId="2029556608" sldId="338"/>
        </pc:sldMkLst>
      </pc:sldChg>
      <pc:sldChg chg="del">
        <pc:chgData name="Simone Schöttmer" userId="5937ea36-2558-4fea-b0a1-047dc7902bc4" providerId="ADAL" clId="{88996F6E-D973-415E-A2BD-271B3F113446}" dt="2024-06-05T11:07:43.527" v="127" actId="47"/>
        <pc:sldMkLst>
          <pc:docMk/>
          <pc:sldMk cId="873528233" sldId="339"/>
        </pc:sldMkLst>
      </pc:sldChg>
      <pc:sldChg chg="del">
        <pc:chgData name="Simone Schöttmer" userId="5937ea36-2558-4fea-b0a1-047dc7902bc4" providerId="ADAL" clId="{88996F6E-D973-415E-A2BD-271B3F113446}" dt="2024-06-05T10:51:36.797" v="2" actId="47"/>
        <pc:sldMkLst>
          <pc:docMk/>
          <pc:sldMk cId="1891317374" sldId="342"/>
        </pc:sldMkLst>
      </pc:sldChg>
      <pc:sldChg chg="del ord">
        <pc:chgData name="Simone Schöttmer" userId="5937ea36-2558-4fea-b0a1-047dc7902bc4" providerId="ADAL" clId="{88996F6E-D973-415E-A2BD-271B3F113446}" dt="2024-06-05T11:54:33.946" v="811" actId="47"/>
        <pc:sldMkLst>
          <pc:docMk/>
          <pc:sldMk cId="2542826619" sldId="344"/>
        </pc:sldMkLst>
      </pc:sldChg>
      <pc:sldChg chg="del">
        <pc:chgData name="Simone Schöttmer" userId="5937ea36-2558-4fea-b0a1-047dc7902bc4" providerId="ADAL" clId="{88996F6E-D973-415E-A2BD-271B3F113446}" dt="2024-06-05T11:54:35.709" v="813" actId="47"/>
        <pc:sldMkLst>
          <pc:docMk/>
          <pc:sldMk cId="1762027249" sldId="345"/>
        </pc:sldMkLst>
      </pc:sldChg>
      <pc:sldChg chg="del">
        <pc:chgData name="Simone Schöttmer" userId="5937ea36-2558-4fea-b0a1-047dc7902bc4" providerId="ADAL" clId="{88996F6E-D973-415E-A2BD-271B3F113446}" dt="2024-06-05T11:07:25.763" v="116" actId="47"/>
        <pc:sldMkLst>
          <pc:docMk/>
          <pc:sldMk cId="1406297450" sldId="347"/>
        </pc:sldMkLst>
      </pc:sldChg>
      <pc:sldChg chg="del">
        <pc:chgData name="Simone Schöttmer" userId="5937ea36-2558-4fea-b0a1-047dc7902bc4" providerId="ADAL" clId="{88996F6E-D973-415E-A2BD-271B3F113446}" dt="2024-06-05T11:07:26.615" v="117" actId="47"/>
        <pc:sldMkLst>
          <pc:docMk/>
          <pc:sldMk cId="2100424639" sldId="348"/>
        </pc:sldMkLst>
      </pc:sldChg>
      <pc:sldChg chg="add del">
        <pc:chgData name="Simone Schöttmer" userId="5937ea36-2558-4fea-b0a1-047dc7902bc4" providerId="ADAL" clId="{88996F6E-D973-415E-A2BD-271B3F113446}" dt="2024-06-05T11:07:36.144" v="122" actId="47"/>
        <pc:sldMkLst>
          <pc:docMk/>
          <pc:sldMk cId="2832641540" sldId="349"/>
        </pc:sldMkLst>
      </pc:sldChg>
      <pc:sldChg chg="add del">
        <pc:chgData name="Simone Schöttmer" userId="5937ea36-2558-4fea-b0a1-047dc7902bc4" providerId="ADAL" clId="{88996F6E-D973-415E-A2BD-271B3F113446}" dt="2024-06-05T11:07:37.820" v="123" actId="47"/>
        <pc:sldMkLst>
          <pc:docMk/>
          <pc:sldMk cId="255510466" sldId="350"/>
        </pc:sldMkLst>
      </pc:sldChg>
      <pc:sldChg chg="del">
        <pc:chgData name="Simone Schöttmer" userId="5937ea36-2558-4fea-b0a1-047dc7902bc4" providerId="ADAL" clId="{88996F6E-D973-415E-A2BD-271B3F113446}" dt="2024-06-05T11:07:40.825" v="125" actId="47"/>
        <pc:sldMkLst>
          <pc:docMk/>
          <pc:sldMk cId="1975375821" sldId="351"/>
        </pc:sldMkLst>
      </pc:sldChg>
      <pc:sldChg chg="del">
        <pc:chgData name="Simone Schöttmer" userId="5937ea36-2558-4fea-b0a1-047dc7902bc4" providerId="ADAL" clId="{88996F6E-D973-415E-A2BD-271B3F113446}" dt="2024-06-05T11:07:41.765" v="126" actId="47"/>
        <pc:sldMkLst>
          <pc:docMk/>
          <pc:sldMk cId="3131046293" sldId="352"/>
        </pc:sldMkLst>
      </pc:sldChg>
      <pc:sldChg chg="modSp del mod">
        <pc:chgData name="Simone Schöttmer" userId="5937ea36-2558-4fea-b0a1-047dc7902bc4" providerId="ADAL" clId="{88996F6E-D973-415E-A2BD-271B3F113446}" dt="2024-06-05T11:54:17.485" v="807" actId="47"/>
        <pc:sldMkLst>
          <pc:docMk/>
          <pc:sldMk cId="2317476343" sldId="353"/>
        </pc:sldMkLst>
        <pc:spChg chg="mod">
          <ac:chgData name="Simone Schöttmer" userId="5937ea36-2558-4fea-b0a1-047dc7902bc4" providerId="ADAL" clId="{88996F6E-D973-415E-A2BD-271B3F113446}" dt="2024-06-05T10:54:03.933" v="35" actId="20577"/>
          <ac:spMkLst>
            <pc:docMk/>
            <pc:sldMk cId="2317476343" sldId="353"/>
            <ac:spMk id="5" creationId="{18118445-3006-4B73-BB75-159108F84D28}"/>
          </ac:spMkLst>
        </pc:spChg>
      </pc:sldChg>
      <pc:sldChg chg="add del">
        <pc:chgData name="Simone Schöttmer" userId="5937ea36-2558-4fea-b0a1-047dc7902bc4" providerId="ADAL" clId="{88996F6E-D973-415E-A2BD-271B3F113446}" dt="2024-06-05T11:55:07.512" v="814" actId="47"/>
        <pc:sldMkLst>
          <pc:docMk/>
          <pc:sldMk cId="64637649" sldId="358"/>
        </pc:sldMkLst>
      </pc:sldChg>
      <pc:sldChg chg="add del">
        <pc:chgData name="Simone Schöttmer" userId="5937ea36-2558-4fea-b0a1-047dc7902bc4" providerId="ADAL" clId="{88996F6E-D973-415E-A2BD-271B3F113446}" dt="2024-06-05T10:52:41.319" v="4" actId="47"/>
        <pc:sldMkLst>
          <pc:docMk/>
          <pc:sldMk cId="1987562932" sldId="385"/>
        </pc:sldMkLst>
      </pc:sldChg>
      <pc:sldChg chg="add del">
        <pc:chgData name="Simone Schöttmer" userId="5937ea36-2558-4fea-b0a1-047dc7902bc4" providerId="ADAL" clId="{88996F6E-D973-415E-A2BD-271B3F113446}" dt="2024-06-05T11:07:09.374" v="104" actId="47"/>
        <pc:sldMkLst>
          <pc:docMk/>
          <pc:sldMk cId="860911888" sldId="386"/>
        </pc:sldMkLst>
      </pc:sldChg>
      <pc:sldChg chg="modSp add del mod ord">
        <pc:chgData name="Simone Schöttmer" userId="5937ea36-2558-4fea-b0a1-047dc7902bc4" providerId="ADAL" clId="{88996F6E-D973-415E-A2BD-271B3F113446}" dt="2024-06-05T11:54:32.818" v="810" actId="47"/>
        <pc:sldMkLst>
          <pc:docMk/>
          <pc:sldMk cId="1038122378" sldId="2147378160"/>
        </pc:sldMkLst>
        <pc:spChg chg="mod">
          <ac:chgData name="Simone Schöttmer" userId="5937ea36-2558-4fea-b0a1-047dc7902bc4" providerId="ADAL" clId="{88996F6E-D973-415E-A2BD-271B3F113446}" dt="2024-06-05T10:56:11.793" v="90" actId="20577"/>
          <ac:spMkLst>
            <pc:docMk/>
            <pc:sldMk cId="1038122378" sldId="2147378160"/>
            <ac:spMk id="7" creationId="{23747834-BDC9-4149-693E-6DCE7DABB498}"/>
          </ac:spMkLst>
        </pc:spChg>
      </pc:sldChg>
      <pc:sldMasterChg chg="delSldLayout">
        <pc:chgData name="Simone Schöttmer" userId="5937ea36-2558-4fea-b0a1-047dc7902bc4" providerId="ADAL" clId="{88996F6E-D973-415E-A2BD-271B3F113446}" dt="2024-06-05T10:49:59.816" v="0" actId="47"/>
        <pc:sldMasterMkLst>
          <pc:docMk/>
          <pc:sldMasterMk cId="1160337064" sldId="2147483680"/>
        </pc:sldMasterMkLst>
        <pc:sldLayoutChg chg="del">
          <pc:chgData name="Simone Schöttmer" userId="5937ea36-2558-4fea-b0a1-047dc7902bc4" providerId="ADAL" clId="{88996F6E-D973-415E-A2BD-271B3F113446}" dt="2024-06-05T10:49:59.816" v="0" actId="47"/>
          <pc:sldLayoutMkLst>
            <pc:docMk/>
            <pc:sldMasterMk cId="1160337064" sldId="2147483680"/>
            <pc:sldLayoutMk cId="2983766523" sldId="2147483711"/>
          </pc:sldLayoutMkLst>
        </pc:sldLayoutChg>
      </pc:sldMasterChg>
      <pc:sldMasterChg chg="addSldLayout delSldLayout">
        <pc:chgData name="Simone Schöttmer" userId="5937ea36-2558-4fea-b0a1-047dc7902bc4" providerId="ADAL" clId="{88996F6E-D973-415E-A2BD-271B3F113446}" dt="2024-06-05T11:54:32.818" v="810" actId="47"/>
        <pc:sldMasterMkLst>
          <pc:docMk/>
          <pc:sldMasterMk cId="989448244" sldId="2147483722"/>
        </pc:sldMasterMkLst>
        <pc:sldLayoutChg chg="add del">
          <pc:chgData name="Simone Schöttmer" userId="5937ea36-2558-4fea-b0a1-047dc7902bc4" providerId="ADAL" clId="{88996F6E-D973-415E-A2BD-271B3F113446}" dt="2024-06-05T11:54:32.818" v="810" actId="47"/>
          <pc:sldLayoutMkLst>
            <pc:docMk/>
            <pc:sldMasterMk cId="989448244" sldId="2147483722"/>
            <pc:sldLayoutMk cId="3940000362" sldId="214748372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11D97-8FFD-41C4-AA2E-AC5FD2987531}" type="datetimeFigureOut">
              <a:rPr lang="de-DE" smtClean="0"/>
              <a:t>05.06.2024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AE97D-D9EB-4C64-8FBD-6253DB7268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40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C50A0-07C0-40ED-B376-81AF1E86C2E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35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1695B9F-C176-4592-A451-61C64C84C6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0" y="1809672"/>
            <a:ext cx="10898954" cy="1511928"/>
          </a:xfrm>
          <a:prstGeom prst="rect">
            <a:avLst/>
          </a:prstGeom>
        </p:spPr>
        <p:txBody>
          <a:bodyPr anchor="t" anchorCtr="0"/>
          <a:lstStyle>
            <a:lvl1pPr algn="ctr">
              <a:defRPr sz="4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670BB0-DD20-4A8C-AC4A-EB4A037E7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49" y="3602038"/>
            <a:ext cx="1089895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A71EF9-48CA-4878-89A7-C10E3B00A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88E9693-AEAD-449A-9659-641FCFA891E0}" type="datetimeFigureOut">
              <a:rPr lang="de-DE" smtClean="0"/>
              <a:pPr/>
              <a:t>05.06.2024</a:t>
            </a:fld>
            <a:endParaRPr lang="de-D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09A89F-1743-4719-B329-5A48CF828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9199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A59A00-1D77-4247-8BFC-C5D47047F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05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B8319B7-3149-4374-81B3-B914E178499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213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1695B9F-C176-4592-A451-61C64C84C6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0" y="1809672"/>
            <a:ext cx="10898954" cy="1511928"/>
          </a:xfrm>
          <a:prstGeom prst="rect">
            <a:avLst/>
          </a:prstGeom>
        </p:spPr>
        <p:txBody>
          <a:bodyPr anchor="t" anchorCtr="0"/>
          <a:lstStyle>
            <a:lvl1pPr algn="ctr">
              <a:defRPr sz="4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670BB0-DD20-4A8C-AC4A-EB4A037E7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49" y="3602038"/>
            <a:ext cx="1089895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8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5866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3834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58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838200" y="1734853"/>
            <a:ext cx="7315200" cy="2828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17466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40727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7969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341633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341633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52115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5173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13913A1-71A4-4768-BBBF-4A35EECDD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9693-AEAD-449A-9659-641FCFA891E0}" type="datetimeFigureOut">
              <a:rPr lang="de-DE" smtClean="0"/>
              <a:pPr/>
              <a:t>05.06.2024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590E80F-CF8E-4C3D-AF5B-8834F47F7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4C3DF2F-E47B-4A47-8E09-0049E4FB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19B7-3149-4374-81B3-B914E178499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9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838200" y="1734853"/>
            <a:ext cx="7315200" cy="2828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4030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1695B9F-C176-4592-A451-61C64C84C6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0" y="1809672"/>
            <a:ext cx="10898954" cy="1511928"/>
          </a:xfrm>
          <a:prstGeom prst="rect">
            <a:avLst/>
          </a:prstGeom>
        </p:spPr>
        <p:txBody>
          <a:bodyPr anchor="t" anchorCtr="0"/>
          <a:lstStyle>
            <a:lvl1pPr algn="ctr">
              <a:defRPr sz="4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670BB0-DD20-4A8C-AC4A-EB4A037E7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49" y="3602038"/>
            <a:ext cx="1089895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5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5866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3834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7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838200" y="1734853"/>
            <a:ext cx="7315200" cy="2828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5600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40727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6289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341633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341633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2301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5222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6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FD430D4-8034-41B8-899A-A4DABA586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88E9693-AEAD-449A-9659-641FCFA891E0}" type="datetimeFigureOut">
              <a:rPr lang="de-DE" smtClean="0"/>
              <a:pPr/>
              <a:t>05.06.2024</a:t>
            </a:fld>
            <a:endParaRPr lang="de-DE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8EA6702-6F94-4882-82FB-1F2A9A567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9199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08325AF-A125-4D6E-B089-693B6D555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05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B8319B7-3149-4374-81B3-B914E178499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1D113B2-F159-4BE1-8E1C-8E621BAABDDC}"/>
              </a:ext>
            </a:extLst>
          </p:cNvPr>
          <p:cNvSpPr txBox="1"/>
          <p:nvPr userDrawn="1"/>
        </p:nvSpPr>
        <p:spPr>
          <a:xfrm>
            <a:off x="0" y="0"/>
            <a:ext cx="12192000" cy="12243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5A71F3A-4B76-430E-BA59-181DD728945D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237"/>
            <a:ext cx="12204000" cy="18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05E7F6F-2F79-4BC8-A84B-C0D350B0A3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2" y="286394"/>
            <a:ext cx="1805420" cy="64769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AE9EE29-CCFF-4DD1-A126-B0D3493DD2B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488" y="261968"/>
            <a:ext cx="1393200" cy="65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10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6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01D113B2-F159-4BE1-8E1C-8E621BAABDDC}"/>
              </a:ext>
            </a:extLst>
          </p:cNvPr>
          <p:cNvSpPr txBox="1"/>
          <p:nvPr userDrawn="1"/>
        </p:nvSpPr>
        <p:spPr>
          <a:xfrm>
            <a:off x="0" y="5633622"/>
            <a:ext cx="12192000" cy="12243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68B8BAA-A0E3-4730-AC52-E66B295C6EA6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764"/>
            <a:ext cx="12204000" cy="18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A633DCB-69FC-4B19-8DEE-4BF86C08BE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2" y="5963256"/>
            <a:ext cx="1805420" cy="64769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8AABC76-26B5-48C6-A628-129ABA41733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98" y="5943116"/>
            <a:ext cx="1393200" cy="65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4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504571"/>
            <a:ext cx="12192000" cy="1353312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929793" y="1342488"/>
            <a:ext cx="9815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F77F947-14C6-460C-8AF4-B4A183C7550B}"/>
              </a:ext>
            </a:extLst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5512"/>
            <a:ext cx="12204000" cy="18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082D4C8-8138-4D76-B569-4F59F0D6F49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2" y="5963256"/>
            <a:ext cx="1805420" cy="64769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03C1406-A94D-4A20-8837-A6D5006D782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98" y="5943116"/>
            <a:ext cx="1393200" cy="65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4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6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01D113B2-F159-4BE1-8E1C-8E621BAABDDC}"/>
              </a:ext>
            </a:extLst>
          </p:cNvPr>
          <p:cNvSpPr txBox="1"/>
          <p:nvPr userDrawn="1"/>
        </p:nvSpPr>
        <p:spPr>
          <a:xfrm>
            <a:off x="0" y="5633622"/>
            <a:ext cx="12192000" cy="12243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68B8BAA-A0E3-4730-AC52-E66B295C6EA6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12764"/>
            <a:ext cx="12204000" cy="18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A633DCB-69FC-4B19-8DEE-4BF86C08BE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12" y="5963256"/>
            <a:ext cx="1805420" cy="64769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8AABC76-26B5-48C6-A628-129ABA41733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2098" y="5943116"/>
            <a:ext cx="1393200" cy="65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5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504571"/>
            <a:ext cx="12192000" cy="1353312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929793" y="1342488"/>
            <a:ext cx="9815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F77F947-14C6-460C-8AF4-B4A183C7550B}"/>
              </a:ext>
            </a:extLst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15512"/>
            <a:ext cx="12204000" cy="18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082D4C8-8138-4D76-B569-4F59F0D6F49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12" y="5963256"/>
            <a:ext cx="1805420" cy="64769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03C1406-A94D-4A20-8837-A6D5006D782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2098" y="5943116"/>
            <a:ext cx="1393200" cy="65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4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hyperlink" Target="http://www.smart-city-dialog.de/" TargetMode="External"/><Relationship Id="rId7" Type="http://schemas.openxmlformats.org/officeDocument/2006/relationships/image" Target="../media/image11.sv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26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6B6E925D-ABFC-4493-8793-CB66AFBBFBA2}"/>
              </a:ext>
            </a:extLst>
          </p:cNvPr>
          <p:cNvSpPr txBox="1">
            <a:spLocks/>
          </p:cNvSpPr>
          <p:nvPr/>
        </p:nvSpPr>
        <p:spPr>
          <a:xfrm>
            <a:off x="2269686" y="3600201"/>
            <a:ext cx="7556343" cy="1906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Koordinierungs- und Transferstelle Modellprojekte Smart Cities - Wissenstransfer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982E9ED-7222-4F96-B960-2364A45C2C43}"/>
              </a:ext>
            </a:extLst>
          </p:cNvPr>
          <p:cNvSpPr/>
          <p:nvPr/>
        </p:nvSpPr>
        <p:spPr>
          <a:xfrm>
            <a:off x="0" y="201"/>
            <a:ext cx="12193200" cy="36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55B83836-A1E2-42FD-87D5-B7897A236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989598"/>
              </p:ext>
            </p:extLst>
          </p:nvPr>
        </p:nvGraphicFramePr>
        <p:xfrm>
          <a:off x="1588" y="-1836"/>
          <a:ext cx="12190412" cy="360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190680" imgH="3602160" progId="">
                  <p:embed/>
                </p:oleObj>
              </mc:Choice>
              <mc:Fallback>
                <p:oleObj r:id="rId2" imgW="12190680" imgH="3602160" progId="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55B83836-A1E2-42FD-87D5-B7897A236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-1836"/>
                        <a:ext cx="12190412" cy="360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0853EC07-293A-4EA4-8A40-9E6994002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" y="-3255"/>
            <a:ext cx="12190992" cy="360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8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7803738-FABA-4809-99F5-9200133F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208"/>
            <a:ext cx="10515600" cy="794203"/>
          </a:xfrm>
        </p:spPr>
        <p:txBody>
          <a:bodyPr/>
          <a:lstStyle/>
          <a:p>
            <a:r>
              <a:rPr lang="de-DE" b="1" dirty="0">
                <a:solidFill>
                  <a:srgbClr val="0378A3"/>
                </a:solidFill>
              </a:rPr>
              <a:t>Wer wir sind- Das Konsortium</a:t>
            </a:r>
            <a:endParaRPr lang="de-DE" dirty="0">
              <a:solidFill>
                <a:srgbClr val="0378A3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751032F-17A1-D5CD-C6AE-54CC047CD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37" y="614309"/>
            <a:ext cx="10331824" cy="470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2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B119BF9-D660-4E7C-841E-F825F9139529}"/>
              </a:ext>
            </a:extLst>
          </p:cNvPr>
          <p:cNvSpPr txBox="1">
            <a:spLocks/>
          </p:cNvSpPr>
          <p:nvPr/>
        </p:nvSpPr>
        <p:spPr>
          <a:xfrm>
            <a:off x="5658261" y="1909793"/>
            <a:ext cx="5019798" cy="44812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27063">
              <a:buNone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SmartCities@dlr.de</a:t>
            </a:r>
          </a:p>
          <a:p>
            <a:pPr marL="0" indent="627063">
              <a:lnSpc>
                <a:spcPct val="150000"/>
              </a:lnSpc>
              <a:buNone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030 67055 9999</a:t>
            </a:r>
          </a:p>
          <a:p>
            <a:pPr marL="0" indent="627063">
              <a:lnSpc>
                <a:spcPct val="150000"/>
              </a:lnSpc>
              <a:buNone/>
            </a:pPr>
            <a:r>
              <a:rPr lang="de-DE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www.smart-city-dialog.de</a:t>
            </a:r>
            <a:endParaRPr lang="de-DE" sz="2000" dirty="0">
              <a:solidFill>
                <a:schemeClr val="bg1"/>
              </a:solidFill>
            </a:endParaRPr>
          </a:p>
          <a:p>
            <a:pPr marL="0" indent="627063">
              <a:lnSpc>
                <a:spcPct val="150000"/>
              </a:lnSpc>
              <a:buNone/>
            </a:pPr>
            <a:r>
              <a:rPr lang="de-DE" sz="2000" dirty="0">
                <a:solidFill>
                  <a:schemeClr val="bg1"/>
                </a:solidFill>
              </a:rPr>
              <a:t>Startsmart@iqib.de</a:t>
            </a:r>
          </a:p>
          <a:p>
            <a:pPr marL="0" indent="627063">
              <a:lnSpc>
                <a:spcPct val="150000"/>
              </a:lnSpc>
              <a:buNone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02641 973 560</a:t>
            </a:r>
          </a:p>
          <a:p>
            <a:pPr marL="0" indent="627063">
              <a:lnSpc>
                <a:spcPct val="150000"/>
              </a:lnSpc>
              <a:buNone/>
            </a:pPr>
            <a:endParaRPr lang="de-DE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6ED45E5-33F1-4D7B-9E8A-C09A8756D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3117" y="1909793"/>
            <a:ext cx="396000" cy="264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381D5E5-4CA9-48A7-997B-89488DB48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63108" y="2406228"/>
            <a:ext cx="144000" cy="360000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2229FDFA-1F36-4393-B396-8183C24A4F97}"/>
              </a:ext>
            </a:extLst>
          </p:cNvPr>
          <p:cNvSpPr txBox="1">
            <a:spLocks/>
          </p:cNvSpPr>
          <p:nvPr/>
        </p:nvSpPr>
        <p:spPr>
          <a:xfrm>
            <a:off x="2388955" y="3510483"/>
            <a:ext cx="7886700" cy="3660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>
              <a:latin typeface="+mj-lt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15B302D-D4D5-4C62-AE2C-BC831E7006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48504" y="2951779"/>
            <a:ext cx="630000" cy="54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FBF01FD-BDBF-4102-A7DB-438A24B5FF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639" y="2497673"/>
            <a:ext cx="1988211" cy="1988211"/>
          </a:xfrm>
          <a:prstGeom prst="rect">
            <a:avLst/>
          </a:prstGeom>
        </p:spPr>
      </p:pic>
      <p:sp>
        <p:nvSpPr>
          <p:cNvPr id="14" name="Titel 3">
            <a:extLst>
              <a:ext uri="{FF2B5EF4-FFF2-40B4-BE49-F238E27FC236}">
                <a16:creationId xmlns:a16="http://schemas.microsoft.com/office/drawing/2014/main" id="{F3CE517C-73C0-427B-964C-9D93D31A547C}"/>
              </a:ext>
            </a:extLst>
          </p:cNvPr>
          <p:cNvSpPr txBox="1">
            <a:spLocks/>
          </p:cNvSpPr>
          <p:nvPr/>
        </p:nvSpPr>
        <p:spPr>
          <a:xfrm>
            <a:off x="9616124" y="2476339"/>
            <a:ext cx="2027656" cy="4188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1600" b="1" dirty="0">
                <a:solidFill>
                  <a:srgbClr val="0176A3"/>
                </a:solidFill>
              </a:rPr>
              <a:t>Mehr erfahren</a:t>
            </a:r>
            <a:endParaRPr lang="de-DE" sz="1600" b="1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EFCF626-DB1C-6453-E450-ED95F0D2D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13171" y="3664325"/>
            <a:ext cx="396000" cy="264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5CCCBA5-579A-A1CE-606D-033777BD8A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7304" y="4150442"/>
            <a:ext cx="152400" cy="360000"/>
          </a:xfrm>
          <a:prstGeom prst="rect">
            <a:avLst/>
          </a:prstGeom>
        </p:spPr>
      </p:pic>
      <p:pic>
        <p:nvPicPr>
          <p:cNvPr id="23" name="Grafik 22" descr="Ein Bild, das Menschliches Gesicht, Person, Lächeln, Kleidung enthält.&#10;&#10;Automatisch generierte Beschreibung">
            <a:extLst>
              <a:ext uri="{FF2B5EF4-FFF2-40B4-BE49-F238E27FC236}">
                <a16:creationId xmlns:a16="http://schemas.microsoft.com/office/drawing/2014/main" id="{EF520219-DB9B-30A6-53E6-7C28A514A5A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17615"/>
          <a:stretch/>
        </p:blipFill>
        <p:spPr>
          <a:xfrm>
            <a:off x="1338350" y="1412926"/>
            <a:ext cx="2381353" cy="2773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Untertitel 4">
            <a:extLst>
              <a:ext uri="{FF2B5EF4-FFF2-40B4-BE49-F238E27FC236}">
                <a16:creationId xmlns:a16="http://schemas.microsoft.com/office/drawing/2014/main" id="{04D4BEEE-0041-1634-3BD7-75E589437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601" y="4186288"/>
            <a:ext cx="4744869" cy="959850"/>
          </a:xfrm>
        </p:spPr>
        <p:txBody>
          <a:bodyPr/>
          <a:lstStyle/>
          <a:p>
            <a:r>
              <a:rPr lang="de-DE" sz="3600" dirty="0"/>
              <a:t>Simone Schöttmer</a:t>
            </a:r>
          </a:p>
          <a:p>
            <a:r>
              <a:rPr lang="de-DE" sz="3600" dirty="0"/>
              <a:t>IQIB GmbH</a:t>
            </a:r>
          </a:p>
        </p:txBody>
      </p:sp>
      <p:sp>
        <p:nvSpPr>
          <p:cNvPr id="11" name="Untertitel 4">
            <a:extLst>
              <a:ext uri="{FF2B5EF4-FFF2-40B4-BE49-F238E27FC236}">
                <a16:creationId xmlns:a16="http://schemas.microsoft.com/office/drawing/2014/main" id="{E826B3C6-EF49-75E2-EBE6-3B4D375634A6}"/>
              </a:ext>
            </a:extLst>
          </p:cNvPr>
          <p:cNvSpPr txBox="1">
            <a:spLocks/>
          </p:cNvSpPr>
          <p:nvPr/>
        </p:nvSpPr>
        <p:spPr>
          <a:xfrm>
            <a:off x="1949825" y="565933"/>
            <a:ext cx="7666300" cy="959850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dirty="0"/>
              <a:t>Smarte Angebote für alle Kommunen</a:t>
            </a:r>
          </a:p>
        </p:txBody>
      </p:sp>
    </p:spTree>
    <p:extLst>
      <p:ext uri="{BB962C8B-B14F-4D97-AF65-F5344CB8AC3E}">
        <p14:creationId xmlns:p14="http://schemas.microsoft.com/office/powerpoint/2010/main" val="372251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7803738-FABA-4809-99F5-9200133F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203"/>
          </a:xfrm>
        </p:spPr>
        <p:txBody>
          <a:bodyPr/>
          <a:lstStyle/>
          <a:p>
            <a:r>
              <a:rPr lang="de-DE" b="1" dirty="0">
                <a:solidFill>
                  <a:srgbClr val="0378A3"/>
                </a:solidFill>
              </a:rPr>
              <a:t>Wissen aus und für alle Kommunen - Wissenstransfer</a:t>
            </a:r>
            <a:endParaRPr lang="de-DE" dirty="0">
              <a:solidFill>
                <a:srgbClr val="0378A3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1FE6D28-3CB3-4424-BFD4-4576153B53F9}"/>
              </a:ext>
            </a:extLst>
          </p:cNvPr>
          <p:cNvSpPr/>
          <p:nvPr/>
        </p:nvSpPr>
        <p:spPr>
          <a:xfrm>
            <a:off x="8885347" y="4356586"/>
            <a:ext cx="911001" cy="911001"/>
          </a:xfrm>
          <a:prstGeom prst="ellipse">
            <a:avLst/>
          </a:prstGeom>
          <a:solidFill>
            <a:srgbClr val="57A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7481A9E-3591-463C-BC19-7B6FF78F83F4}"/>
              </a:ext>
            </a:extLst>
          </p:cNvPr>
          <p:cNvSpPr/>
          <p:nvPr/>
        </p:nvSpPr>
        <p:spPr>
          <a:xfrm>
            <a:off x="6427997" y="4356586"/>
            <a:ext cx="911001" cy="911001"/>
          </a:xfrm>
          <a:prstGeom prst="ellipse">
            <a:avLst/>
          </a:prstGeom>
          <a:solidFill>
            <a:srgbClr val="57A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09CBBF2-41EB-4D4F-B2DF-4BC0C76ED433}"/>
              </a:ext>
            </a:extLst>
          </p:cNvPr>
          <p:cNvSpPr/>
          <p:nvPr/>
        </p:nvSpPr>
        <p:spPr>
          <a:xfrm>
            <a:off x="6864546" y="4356585"/>
            <a:ext cx="2475782" cy="910800"/>
          </a:xfrm>
          <a:prstGeom prst="rect">
            <a:avLst/>
          </a:prstGeom>
          <a:solidFill>
            <a:srgbClr val="57A38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/>
            <a:r>
              <a: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Wissenstransfer in die Öffentlichkeit 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C13EBCB-3256-4733-8120-A47E4842F2FD}"/>
              </a:ext>
            </a:extLst>
          </p:cNvPr>
          <p:cNvSpPr/>
          <p:nvPr/>
        </p:nvSpPr>
        <p:spPr>
          <a:xfrm>
            <a:off x="1371346" y="1633572"/>
            <a:ext cx="911001" cy="911001"/>
          </a:xfrm>
          <a:prstGeom prst="ellipse">
            <a:avLst/>
          </a:prstGeom>
          <a:solidFill>
            <a:srgbClr val="055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28EA113-5F3E-40AC-B1C3-FA5FCC94BAAD}"/>
              </a:ext>
            </a:extLst>
          </p:cNvPr>
          <p:cNvSpPr/>
          <p:nvPr/>
        </p:nvSpPr>
        <p:spPr>
          <a:xfrm>
            <a:off x="3828696" y="1633572"/>
            <a:ext cx="911001" cy="911001"/>
          </a:xfrm>
          <a:prstGeom prst="ellipse">
            <a:avLst/>
          </a:prstGeom>
          <a:solidFill>
            <a:srgbClr val="055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CA87865-4CEC-4538-912D-815B3E418416}"/>
              </a:ext>
            </a:extLst>
          </p:cNvPr>
          <p:cNvSpPr/>
          <p:nvPr/>
        </p:nvSpPr>
        <p:spPr>
          <a:xfrm>
            <a:off x="1807895" y="1633571"/>
            <a:ext cx="2475782" cy="910800"/>
          </a:xfrm>
          <a:prstGeom prst="rect">
            <a:avLst/>
          </a:prstGeom>
          <a:solidFill>
            <a:srgbClr val="05598C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Wissens- und Vernetzungsplattform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263FFBB-D3E7-4F33-9ABD-ADE1638B0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105" y="1904144"/>
            <a:ext cx="360000" cy="360000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E77434CD-69FF-4C8E-AB04-123CE7554B86}"/>
              </a:ext>
            </a:extLst>
          </p:cNvPr>
          <p:cNvSpPr/>
          <p:nvPr/>
        </p:nvSpPr>
        <p:spPr>
          <a:xfrm>
            <a:off x="4918994" y="2718378"/>
            <a:ext cx="911001" cy="911001"/>
          </a:xfrm>
          <a:prstGeom prst="ellipse">
            <a:avLst/>
          </a:prstGeom>
          <a:solidFill>
            <a:srgbClr val="037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5BA32EE-FB0A-4884-8430-0B77BDFB499D}"/>
              </a:ext>
            </a:extLst>
          </p:cNvPr>
          <p:cNvSpPr/>
          <p:nvPr/>
        </p:nvSpPr>
        <p:spPr>
          <a:xfrm>
            <a:off x="7365834" y="2718378"/>
            <a:ext cx="911001" cy="911001"/>
          </a:xfrm>
          <a:prstGeom prst="ellipse">
            <a:avLst/>
          </a:prstGeom>
          <a:solidFill>
            <a:srgbClr val="037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E788922-C422-4A8F-9D38-19EBB5B11987}"/>
              </a:ext>
            </a:extLst>
          </p:cNvPr>
          <p:cNvSpPr/>
          <p:nvPr/>
        </p:nvSpPr>
        <p:spPr>
          <a:xfrm>
            <a:off x="5473124" y="2718478"/>
            <a:ext cx="2475782" cy="910800"/>
          </a:xfrm>
          <a:prstGeom prst="rect">
            <a:avLst/>
          </a:prstGeom>
          <a:solidFill>
            <a:srgbClr val="0378A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 City Akademie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73E6287-46D5-4B34-885D-9BD7240C4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1259" y="3021228"/>
            <a:ext cx="396000" cy="309913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2E157F6A-7844-4033-98A3-3D4E39B98BC9}"/>
              </a:ext>
            </a:extLst>
          </p:cNvPr>
          <p:cNvSpPr/>
          <p:nvPr/>
        </p:nvSpPr>
        <p:spPr>
          <a:xfrm>
            <a:off x="1371346" y="3450836"/>
            <a:ext cx="911001" cy="911001"/>
          </a:xfrm>
          <a:prstGeom prst="ellipse">
            <a:avLst/>
          </a:prstGeom>
          <a:solidFill>
            <a:srgbClr val="1B8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4DCF2C0-6EF0-42E5-AE23-85FE6588CAB5}"/>
              </a:ext>
            </a:extLst>
          </p:cNvPr>
          <p:cNvSpPr/>
          <p:nvPr/>
        </p:nvSpPr>
        <p:spPr>
          <a:xfrm>
            <a:off x="3828696" y="3450836"/>
            <a:ext cx="911001" cy="911001"/>
          </a:xfrm>
          <a:prstGeom prst="ellipse">
            <a:avLst/>
          </a:prstGeom>
          <a:solidFill>
            <a:srgbClr val="1B8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6F65D55-6C5D-43B6-BD56-FF93CEC0375A}"/>
              </a:ext>
            </a:extLst>
          </p:cNvPr>
          <p:cNvSpPr/>
          <p:nvPr/>
        </p:nvSpPr>
        <p:spPr>
          <a:xfrm>
            <a:off x="1807895" y="3450835"/>
            <a:ext cx="2475782" cy="910800"/>
          </a:xfrm>
          <a:prstGeom prst="rect">
            <a:avLst/>
          </a:prstGeom>
          <a:solidFill>
            <a:srgbClr val="1B859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Erfahrungsaustausch </a:t>
            </a:r>
          </a:p>
          <a:p>
            <a:r>
              <a: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 Smart City Dialog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9653FD03-A9B8-4A3E-8183-91424DC94F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11105" y="3729658"/>
            <a:ext cx="391035" cy="324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2063020-970F-43EA-AFB6-5B6C76CE27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62142" y="4656530"/>
            <a:ext cx="405000" cy="3240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23DAAC3E-ABEC-D993-6858-2AF80E3CD597}"/>
              </a:ext>
            </a:extLst>
          </p:cNvPr>
          <p:cNvSpPr/>
          <p:nvPr/>
        </p:nvSpPr>
        <p:spPr>
          <a:xfrm>
            <a:off x="6889405" y="1435298"/>
            <a:ext cx="911001" cy="911001"/>
          </a:xfrm>
          <a:prstGeom prst="ellipse">
            <a:avLst/>
          </a:prstGeom>
          <a:solidFill>
            <a:srgbClr val="037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FF11071-1D64-A75B-3DAD-7AB2E81E2585}"/>
              </a:ext>
            </a:extLst>
          </p:cNvPr>
          <p:cNvSpPr/>
          <p:nvPr/>
        </p:nvSpPr>
        <p:spPr>
          <a:xfrm>
            <a:off x="9346755" y="1435298"/>
            <a:ext cx="911001" cy="911001"/>
          </a:xfrm>
          <a:prstGeom prst="ellipse">
            <a:avLst/>
          </a:prstGeom>
          <a:solidFill>
            <a:srgbClr val="037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D26C5D4-CE21-44B7-DE86-FD0B4BC0F23F}"/>
              </a:ext>
            </a:extLst>
          </p:cNvPr>
          <p:cNvSpPr/>
          <p:nvPr/>
        </p:nvSpPr>
        <p:spPr>
          <a:xfrm>
            <a:off x="7325954" y="1435297"/>
            <a:ext cx="2475782" cy="910800"/>
          </a:xfrm>
          <a:prstGeom prst="rect">
            <a:avLst/>
          </a:prstGeom>
          <a:solidFill>
            <a:srgbClr val="0378A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Smart, </a:t>
            </a:r>
          </a:p>
          <a:p>
            <a:r>
              <a: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CDO-Forum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039D25D-65F2-B6BC-D8DC-06C69E135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32180" y="1738148"/>
            <a:ext cx="396000" cy="3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48814"/>
      </p:ext>
    </p:extLst>
  </p:cSld>
  <p:clrMapOvr>
    <a:masterClrMapping/>
  </p:clrMapOvr>
</p:sld>
</file>

<file path=ppt/theme/theme1.xml><?xml version="1.0" encoding="utf-8"?>
<a:theme xmlns:a="http://schemas.openxmlformats.org/drawingml/2006/main" name="Kapitelmaster/Abschluss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pitelmaster/Abschluss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halts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telmaster überschrift">
      <a:majorFont>
        <a:latin typeface="BundesSans Bold"/>
        <a:ea typeface=""/>
        <a:cs typeface=""/>
      </a:majorFont>
      <a:minorFont>
        <a:latin typeface="Bundes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Kapitelmaster/Abschluss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Inhalts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telmaster überschrift">
      <a:majorFont>
        <a:latin typeface="BundesSans Bold"/>
        <a:ea typeface=""/>
        <a:cs typeface=""/>
      </a:majorFont>
      <a:minorFont>
        <a:latin typeface="Bundes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AEB925721A96409C3B4AA54E50D630" ma:contentTypeVersion="14" ma:contentTypeDescription="Ein neues Dokument erstellen." ma:contentTypeScope="" ma:versionID="59bd2bd398ad028d635201283416dc18">
  <xsd:schema xmlns:xsd="http://www.w3.org/2001/XMLSchema" xmlns:xs="http://www.w3.org/2001/XMLSchema" xmlns:p="http://schemas.microsoft.com/office/2006/metadata/properties" xmlns:ns2="8e93c6eb-696c-428c-b077-5ce31564516c" xmlns:ns3="e83999e6-2e83-456a-8cd9-a951f9aa080c" targetNamespace="http://schemas.microsoft.com/office/2006/metadata/properties" ma:root="true" ma:fieldsID="add6af6f913ffccae8f995169d8d70c9" ns2:_="" ns3:_="">
    <xsd:import namespace="8e93c6eb-696c-428c-b077-5ce31564516c"/>
    <xsd:import namespace="e83999e6-2e83-456a-8cd9-a951f9aa08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3c6eb-696c-428c-b077-5ce3156451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bef5a78a-a97c-4962-a8e0-ec78e1fd25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999e6-2e83-456a-8cd9-a951f9aa080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b956238-a72b-4a7d-b8d0-3a4e076c6c73}" ma:internalName="TaxCatchAll" ma:showField="CatchAllData" ma:web="e83999e6-2e83-456a-8cd9-a951f9aa08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83999e6-2e83-456a-8cd9-a951f9aa080c" xsi:nil="true"/>
    <lcf76f155ced4ddcb4097134ff3c332f xmlns="8e93c6eb-696c-428c-b077-5ce31564516c">
      <Terms xmlns="http://schemas.microsoft.com/office/infopath/2007/PartnerControls"/>
    </lcf76f155ced4ddcb4097134ff3c332f>
    <SharedWithUsers xmlns="e83999e6-2e83-456a-8cd9-a951f9aa080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C8691BE-4DB5-469C-80FD-A0510B8FD1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2DC13F-BE86-464D-9F72-A5CC917277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93c6eb-696c-428c-b077-5ce31564516c"/>
    <ds:schemaRef ds:uri="e83999e6-2e83-456a-8cd9-a951f9aa08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9916C8-1401-493D-96B8-8C2B4794BED7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f566a14e-357c-47d9-bc74-aac114d1088c"/>
    <ds:schemaRef ds:uri="http://www.w3.org/XML/1998/namespace"/>
    <ds:schemaRef ds:uri="e83999e6-2e83-456a-8cd9-a951f9aa080c"/>
    <ds:schemaRef ds:uri="8e93c6eb-696c-428c-b077-5ce31564516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</Words>
  <Application>Microsoft Office PowerPoint</Application>
  <PresentationFormat>Breitbild</PresentationFormat>
  <Paragraphs>20</Paragraphs>
  <Slides>4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5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Calibri</vt:lpstr>
      <vt:lpstr>Kapitelmaster/Abschlussmaster</vt:lpstr>
      <vt:lpstr>1_Kapitelmaster/Abschlussmaster</vt:lpstr>
      <vt:lpstr>Inhaltsfolie</vt:lpstr>
      <vt:lpstr>2_Kapitelmaster/Abschlussmaster</vt:lpstr>
      <vt:lpstr>1_Inhaltsfolie</vt:lpstr>
      <vt:lpstr>PowerPoint-Präsentation</vt:lpstr>
      <vt:lpstr>Wer wir sind- Das Konsortium</vt:lpstr>
      <vt:lpstr>PowerPoint-Präsentation</vt:lpstr>
      <vt:lpstr>Wissen aus und für alle Kommunen - Wissenstransfer</vt:lpstr>
    </vt:vector>
  </TitlesOfParts>
  <Company>Bundesministerium des Innern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Rathert, Petra</dc:creator>
  <cp:lastModifiedBy>Simone Schöttmer</cp:lastModifiedBy>
  <cp:revision>207</cp:revision>
  <dcterms:created xsi:type="dcterms:W3CDTF">2021-01-18T22:20:44Z</dcterms:created>
  <dcterms:modified xsi:type="dcterms:W3CDTF">2024-06-05T13:38:31Z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0x010100D5AEB925721A96409C3B4AA54E50D630</vt:lpwstr>
  </property>
  <property fmtid="{D5CDD505-2E9C-101B-9397-08002B2CF9AE}" pid="3" name="Order">
    <vt:r8>112600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